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440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jpe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jpeg"/><Relationship Id="rId5" Type="http://schemas.openxmlformats.org/officeDocument/2006/relationships/image" Target="../media/image296.jpeg"/><Relationship Id="rId4" Type="http://schemas.openxmlformats.org/officeDocument/2006/relationships/image" Target="../media/image29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7" Type="http://schemas.openxmlformats.org/officeDocument/2006/relationships/image" Target="../media/image3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jpeg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231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16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11" Type="http://schemas.openxmlformats.org/officeDocument/2006/relationships/image" Target="../media/image324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52.png"/><Relationship Id="rId39" Type="http://schemas.openxmlformats.org/officeDocument/2006/relationships/image" Target="../media/image403.png"/><Relationship Id="rId21" Type="http://schemas.openxmlformats.org/officeDocument/2006/relationships/image" Target="../media/image386.png"/><Relationship Id="rId34" Type="http://schemas.openxmlformats.org/officeDocument/2006/relationships/image" Target="../media/image398.png"/><Relationship Id="rId42" Type="http://schemas.openxmlformats.org/officeDocument/2006/relationships/image" Target="../media/image406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396.png"/><Relationship Id="rId37" Type="http://schemas.openxmlformats.org/officeDocument/2006/relationships/image" Target="../media/image401.png"/><Relationship Id="rId40" Type="http://schemas.openxmlformats.org/officeDocument/2006/relationships/image" Target="../media/image404.png"/><Relationship Id="rId45" Type="http://schemas.openxmlformats.org/officeDocument/2006/relationships/image" Target="../media/image409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2.png"/><Relationship Id="rId36" Type="http://schemas.openxmlformats.org/officeDocument/2006/relationships/image" Target="../media/image400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395.png"/><Relationship Id="rId44" Type="http://schemas.openxmlformats.org/officeDocument/2006/relationships/image" Target="../media/image408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399.png"/><Relationship Id="rId43" Type="http://schemas.openxmlformats.org/officeDocument/2006/relationships/image" Target="../media/image407.png"/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7.png"/><Relationship Id="rId38" Type="http://schemas.openxmlformats.org/officeDocument/2006/relationships/image" Target="../media/image402.png"/><Relationship Id="rId46" Type="http://schemas.openxmlformats.org/officeDocument/2006/relationships/image" Target="../media/image410.png"/><Relationship Id="rId20" Type="http://schemas.openxmlformats.org/officeDocument/2006/relationships/image" Target="../media/image385.png"/><Relationship Id="rId41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3" Type="http://schemas.openxmlformats.org/officeDocument/2006/relationships/image" Target="../media/image352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" Type="http://schemas.openxmlformats.org/officeDocument/2006/relationships/image" Target="../media/image390.png"/><Relationship Id="rId16" Type="http://schemas.openxmlformats.org/officeDocument/2006/relationships/image" Target="../media/image438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392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391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53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" Type="http://schemas.openxmlformats.org/officeDocument/2006/relationships/image" Target="../media/image444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11" Type="http://schemas.openxmlformats.org/officeDocument/2006/relationships/image" Target="../media/image392.png"/><Relationship Id="rId5" Type="http://schemas.openxmlformats.org/officeDocument/2006/relationships/image" Target="../media/image447.png"/><Relationship Id="rId15" Type="http://schemas.openxmlformats.org/officeDocument/2006/relationships/image" Target="../media/image455.png"/><Relationship Id="rId10" Type="http://schemas.openxmlformats.org/officeDocument/2006/relationships/image" Target="../media/image391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26" Type="http://schemas.openxmlformats.org/officeDocument/2006/relationships/image" Target="../media/image487.png"/><Relationship Id="rId39" Type="http://schemas.openxmlformats.org/officeDocument/2006/relationships/image" Target="../media/image454.png"/><Relationship Id="rId21" Type="http://schemas.openxmlformats.org/officeDocument/2006/relationships/image" Target="../media/image482.png"/><Relationship Id="rId34" Type="http://schemas.openxmlformats.org/officeDocument/2006/relationships/image" Target="../media/image495.png"/><Relationship Id="rId42" Type="http://schemas.openxmlformats.org/officeDocument/2006/relationships/image" Target="../media/image502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29" Type="http://schemas.openxmlformats.org/officeDocument/2006/relationships/image" Target="../media/image490.png"/><Relationship Id="rId41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24" Type="http://schemas.openxmlformats.org/officeDocument/2006/relationships/image" Target="../media/image485.png"/><Relationship Id="rId32" Type="http://schemas.openxmlformats.org/officeDocument/2006/relationships/image" Target="../media/image493.png"/><Relationship Id="rId37" Type="http://schemas.openxmlformats.org/officeDocument/2006/relationships/image" Target="../media/image498.png"/><Relationship Id="rId40" Type="http://schemas.openxmlformats.org/officeDocument/2006/relationships/image" Target="../media/image500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23" Type="http://schemas.openxmlformats.org/officeDocument/2006/relationships/image" Target="../media/image484.png"/><Relationship Id="rId28" Type="http://schemas.openxmlformats.org/officeDocument/2006/relationships/image" Target="../media/image489.png"/><Relationship Id="rId36" Type="http://schemas.openxmlformats.org/officeDocument/2006/relationships/image" Target="../media/image497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31" Type="http://schemas.openxmlformats.org/officeDocument/2006/relationships/image" Target="../media/image492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Relationship Id="rId22" Type="http://schemas.openxmlformats.org/officeDocument/2006/relationships/image" Target="../media/image483.png"/><Relationship Id="rId27" Type="http://schemas.openxmlformats.org/officeDocument/2006/relationships/image" Target="../media/image488.png"/><Relationship Id="rId30" Type="http://schemas.openxmlformats.org/officeDocument/2006/relationships/image" Target="../media/image491.png"/><Relationship Id="rId35" Type="http://schemas.openxmlformats.org/officeDocument/2006/relationships/image" Target="../media/image496.png"/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5" Type="http://schemas.openxmlformats.org/officeDocument/2006/relationships/image" Target="../media/image486.png"/><Relationship Id="rId33" Type="http://schemas.openxmlformats.org/officeDocument/2006/relationships/image" Target="../media/image494.png"/><Relationship Id="rId38" Type="http://schemas.openxmlformats.org/officeDocument/2006/relationships/image" Target="../media/image4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5.png"/><Relationship Id="rId4" Type="http://schemas.openxmlformats.org/officeDocument/2006/relationships/image" Target="../media/image456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6.png"/><Relationship Id="rId18" Type="http://schemas.openxmlformats.org/officeDocument/2006/relationships/image" Target="../media/image520.png"/><Relationship Id="rId26" Type="http://schemas.openxmlformats.org/officeDocument/2006/relationships/image" Target="../media/image456.png"/><Relationship Id="rId39" Type="http://schemas.openxmlformats.org/officeDocument/2006/relationships/image" Target="../media/image539.png"/><Relationship Id="rId21" Type="http://schemas.openxmlformats.org/officeDocument/2006/relationships/image" Target="../media/image523.png"/><Relationship Id="rId34" Type="http://schemas.openxmlformats.org/officeDocument/2006/relationships/image" Target="../media/image535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29" Type="http://schemas.openxmlformats.org/officeDocument/2006/relationships/image" Target="../media/image530.png"/><Relationship Id="rId41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24" Type="http://schemas.openxmlformats.org/officeDocument/2006/relationships/image" Target="../media/image526.png"/><Relationship Id="rId32" Type="http://schemas.openxmlformats.org/officeDocument/2006/relationships/image" Target="../media/image533.png"/><Relationship Id="rId37" Type="http://schemas.openxmlformats.org/officeDocument/2006/relationships/image" Target="../media/image457.png"/><Relationship Id="rId40" Type="http://schemas.openxmlformats.org/officeDocument/2006/relationships/image" Target="../media/image540.png"/><Relationship Id="rId5" Type="http://schemas.openxmlformats.org/officeDocument/2006/relationships/image" Target="../media/image508.png"/><Relationship Id="rId15" Type="http://schemas.openxmlformats.org/officeDocument/2006/relationships/image" Target="../media/image455.png"/><Relationship Id="rId23" Type="http://schemas.openxmlformats.org/officeDocument/2006/relationships/image" Target="../media/image525.png"/><Relationship Id="rId28" Type="http://schemas.openxmlformats.org/officeDocument/2006/relationships/image" Target="../media/image529.png"/><Relationship Id="rId36" Type="http://schemas.openxmlformats.org/officeDocument/2006/relationships/image" Target="../media/image537.png"/><Relationship Id="rId10" Type="http://schemas.openxmlformats.org/officeDocument/2006/relationships/image" Target="../media/image513.png"/><Relationship Id="rId19" Type="http://schemas.openxmlformats.org/officeDocument/2006/relationships/image" Target="../media/image521.png"/><Relationship Id="rId31" Type="http://schemas.openxmlformats.org/officeDocument/2006/relationships/image" Target="../media/image532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Relationship Id="rId22" Type="http://schemas.openxmlformats.org/officeDocument/2006/relationships/image" Target="../media/image524.png"/><Relationship Id="rId27" Type="http://schemas.openxmlformats.org/officeDocument/2006/relationships/image" Target="../media/image528.png"/><Relationship Id="rId30" Type="http://schemas.openxmlformats.org/officeDocument/2006/relationships/image" Target="../media/image531.png"/><Relationship Id="rId35" Type="http://schemas.openxmlformats.org/officeDocument/2006/relationships/image" Target="../media/image536.png"/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12" Type="http://schemas.openxmlformats.org/officeDocument/2006/relationships/image" Target="../media/image515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4.png"/><Relationship Id="rId38" Type="http://schemas.openxmlformats.org/officeDocument/2006/relationships/image" Target="../media/image5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543.png"/><Relationship Id="rId7" Type="http://schemas.openxmlformats.org/officeDocument/2006/relationships/image" Target="../media/image546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450.png"/><Relationship Id="rId4" Type="http://schemas.openxmlformats.org/officeDocument/2006/relationships/image" Target="../media/image544.png"/><Relationship Id="rId9" Type="http://schemas.openxmlformats.org/officeDocument/2006/relationships/image" Target="../media/image4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3.png"/><Relationship Id="rId7" Type="http://schemas.openxmlformats.org/officeDocument/2006/relationships/image" Target="../media/image449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Relationship Id="rId9" Type="http://schemas.openxmlformats.org/officeDocument/2006/relationships/image" Target="../media/image55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5" Type="http://schemas.openxmlformats.org/officeDocument/2006/relationships/image" Target="../media/image562.png"/><Relationship Id="rId10" Type="http://schemas.openxmlformats.org/officeDocument/2006/relationships/image" Target="../media/image567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358.png"/><Relationship Id="rId7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426.png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91.png"/><Relationship Id="rId7" Type="http://schemas.openxmlformats.org/officeDocument/2006/relationships/image" Target="../media/image59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93.png"/><Relationship Id="rId10" Type="http://schemas.openxmlformats.org/officeDocument/2006/relationships/image" Target="../media/image597.png"/><Relationship Id="rId4" Type="http://schemas.openxmlformats.org/officeDocument/2006/relationships/image" Target="../media/image592.png"/><Relationship Id="rId9" Type="http://schemas.openxmlformats.org/officeDocument/2006/relationships/image" Target="../media/image5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A1683B-7B7D-E524-7C69-1EEBB9B4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15" y="4519129"/>
            <a:ext cx="2144920" cy="196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2CBF9-C53D-82CC-0B97-BD7E73C97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428" y="2509989"/>
            <a:ext cx="2489704" cy="1759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6D224B-1818-4DCD-EB59-0DB781AE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16" y="2880654"/>
            <a:ext cx="2925447" cy="10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-1.38239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10" y="2172254"/>
            <a:ext cx="2609212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102683</TotalTime>
  <Words>1943</Words>
  <Application>Microsoft Office PowerPoint</Application>
  <PresentationFormat>Widescreen</PresentationFormat>
  <Paragraphs>469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420</cp:revision>
  <dcterms:created xsi:type="dcterms:W3CDTF">2023-07-26T17:49:20Z</dcterms:created>
  <dcterms:modified xsi:type="dcterms:W3CDTF">2025-07-10T18:01:33Z</dcterms:modified>
</cp:coreProperties>
</file>